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4" r:id="rId5"/>
    <p:sldId id="266" r:id="rId6"/>
    <p:sldId id="265" r:id="rId7"/>
    <p:sldId id="267" r:id="rId8"/>
    <p:sldId id="262" r:id="rId9"/>
    <p:sldId id="268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DCF67AC-4DCA-48D5-9B9B-E2A069E856BB}">
          <p14:sldIdLst>
            <p14:sldId id="256"/>
            <p14:sldId id="258"/>
            <p14:sldId id="261"/>
            <p14:sldId id="264"/>
            <p14:sldId id="266"/>
            <p14:sldId id="265"/>
            <p14:sldId id="267"/>
            <p14:sldId id="262"/>
            <p14:sldId id="26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7CF"/>
    <a:srgbClr val="0DA1AA"/>
    <a:srgbClr val="0A1A2F"/>
    <a:srgbClr val="4B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58DB8-5D2A-51DD-F354-2ED9A2FB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8596C1-111D-1E1F-5932-29F6FAB5D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E712B-DE6E-4F3C-4AE7-98662BC3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9C13BA-6040-908C-7E82-58B5597C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4C955D-A2FE-8CA8-C6BE-99936A61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2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D6467-D37B-CAA8-71B8-BF102183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3286B1-CCA7-9793-332F-B7E620655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ACE0D8-3A7D-28C1-3B79-C87CE1FC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1FF536-42A5-60B8-CDC0-ABA03855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77ECD-4A2E-302A-F902-1326A10F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37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0E60C0-C6F2-EA67-D3D3-8FE4D012B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7B408-B141-5874-6B48-337A878F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4CAAFD-BB35-6DF5-9257-D3117FAA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1A787-45EA-C118-D2B4-A67695B4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ABA34-6C60-8C67-49C2-ED413451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29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23A67-F357-CB08-E0F1-E6299CD2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C2351A-2BB7-D696-3CEF-A4215A9D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7D68D8-AE6F-2318-3D18-208FBC0D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7C11F5-F819-9B58-CC7B-0CF5D3A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03AC39-06B5-2DC0-3F3B-52EEEDE0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61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786A9-D6E0-28C2-A3BB-DD622D2E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73A53B-3898-8F25-08E3-C721DAAB6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740CB6-3EAE-CAA0-1E24-812ACF64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745C34-A9F1-BC99-9C64-32DE7D88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6D3DD9-D641-E6A5-2472-479F1E45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3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E3095-F125-2868-E393-848C1E4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4C7AC3-1D30-0C19-E85B-4760669A2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D58D20-37D9-38CE-533B-DB2AA6F0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3A0862-3F03-2F9E-5F2F-4D619C78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8BB3D-14B0-09F1-F96C-CF4CC85D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4419EE-F8C1-FCA9-1925-DA513C9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77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A9EAE-2063-75D1-2B25-6417D0B1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BF1FD7-8C69-5071-8768-880E19B9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094247-0C21-A489-58B3-B1F89864F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C2483A-166B-3EA1-0B69-3195460F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74911-47F0-3254-7922-AC75172C8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15D59B-D4FF-E056-BC61-D7B0B62E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81ACE5-9E4B-E0D4-351E-78363A16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E10FFE9-7293-F298-5DCB-172EF5C0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7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C314B-A252-318C-1CDA-A9A1327A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5B1A87-8698-12AC-E0F8-CB8BAE0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04BA60-BEFD-F957-879E-E99F26DF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E63110-CEAA-FC09-81AA-58E0B360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63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F1F0CA-D7C4-94E8-3D54-63F21DC7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9533EA-98A3-DDDF-BDA2-E10FE124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DC3EE8-D759-85B2-EA70-F6773E16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53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D1CF5-C98A-A3BF-1646-AB1C7B92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D44F6F-0694-BC7B-F451-9B738CB7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926D88-25A1-9C19-EEFC-9ECBB947A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107DB-48B6-E262-4354-6CC7D3036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AFC043-2C56-9B93-85CB-018D3903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4242AE-512B-6027-85A9-5A54278B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35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69D52-1623-029D-CC46-DB1B562A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B9A857-AA1F-E64E-1D13-FE064BE32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6EEC00-DCD3-2787-AFF5-F9F8C3704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2A6745-64CE-3A50-0AC0-EB98528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920BE-E41B-21B3-2CBA-A6A38A22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881003-DFB6-C642-F43D-1B8BFF0C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4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F0AE9-0ED3-988E-B62E-7683962F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82D1BC-9E00-CADE-56E2-E5AA32928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5394C-5F1C-B53F-37A8-EA4AE3DD8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56929-047F-47E8-B6FD-8A0A2FDD6745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3B1DA0-0A03-3F32-BAB2-5912D203C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B90511-C0ED-8681-CDB7-7348AB52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0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A964E-5E1A-1CF3-09F5-937CED8EF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143" y="77190"/>
            <a:ext cx="5551714" cy="1698171"/>
          </a:xfrm>
        </p:spPr>
        <p:txBody>
          <a:bodyPr>
            <a:normAutofit/>
          </a:bodyPr>
          <a:lstStyle/>
          <a:p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(СПбГУТ)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АРХАНГЕЛЬСКИЙ КОЛЛЕДЖ ТЕЛЕКОММУНИКАЦИЙ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ИМ. Б.Л. РОЗИНГА (ФИЛИАЛ) СПбГУТ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(АКТ (ф) СПбГУТ)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01DB1D-FD62-96F1-FBDD-451AC0B8A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82987"/>
            <a:ext cx="9144000" cy="276100"/>
          </a:xfrm>
        </p:spPr>
        <p:txBody>
          <a:bodyPr>
            <a:noAutofit/>
          </a:bodyPr>
          <a:lstStyle/>
          <a:p>
            <a:r>
              <a:rPr lang="ru-RU" sz="1400" b="1" dirty="0">
                <a:solidFill>
                  <a:srgbClr val="C4C7CF"/>
                </a:solidFill>
                <a:cs typeface="Times New Roman" panose="02020603050405020304" pitchFamily="18" charset="0"/>
              </a:rPr>
              <a:t>Архангельск,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B29D-5E2A-2A9C-9FA3-7AE6B8C27DC6}"/>
              </a:ext>
            </a:extLst>
          </p:cNvPr>
          <p:cNvSpPr txBox="1"/>
          <p:nvPr/>
        </p:nvSpPr>
        <p:spPr>
          <a:xfrm>
            <a:off x="184068" y="5213268"/>
            <a:ext cx="55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Студент группы ИСПП-21: Хомутов Максим Андреевич</a:t>
            </a:r>
          </a:p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Руководитель: </a:t>
            </a:r>
            <a:r>
              <a:rPr lang="ru-RU" sz="1600" b="1" dirty="0" err="1">
                <a:solidFill>
                  <a:srgbClr val="C4C7CF"/>
                </a:solidFill>
                <a:cs typeface="Times New Roman" panose="02020603050405020304" pitchFamily="18" charset="0"/>
              </a:rPr>
              <a:t>Маломан</a:t>
            </a:r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 Юлия Сергеевна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81AA8-8B17-CF48-EC61-F2B170ECB2DD}"/>
              </a:ext>
            </a:extLst>
          </p:cNvPr>
          <p:cNvSpPr txBox="1"/>
          <p:nvPr/>
        </p:nvSpPr>
        <p:spPr>
          <a:xfrm>
            <a:off x="844131" y="3406291"/>
            <a:ext cx="673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DA1AA"/>
                </a:solidFill>
                <a:cs typeface="Times New Roman" panose="02020603050405020304" pitchFamily="18" charset="0"/>
              </a:rPr>
              <a:t>Генератор уроков для изучения английского языка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E12B5-6FB4-09A7-21E9-3E2AD1AF81AE}"/>
              </a:ext>
            </a:extLst>
          </p:cNvPr>
          <p:cNvSpPr txBox="1"/>
          <p:nvPr/>
        </p:nvSpPr>
        <p:spPr>
          <a:xfrm>
            <a:off x="133148" y="1945562"/>
            <a:ext cx="6373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DA1AA"/>
                </a:solidFill>
              </a:rPr>
              <a:t>Курсовой проект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84A8A1-D93F-C69B-D1BD-E20A5C551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429000"/>
            <a:ext cx="1059957" cy="10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9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8725-5083-AA30-BD90-79C4C6F8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E462C-87A6-6051-D723-8DDB9709A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143" y="77190"/>
            <a:ext cx="5551714" cy="1698171"/>
          </a:xfrm>
        </p:spPr>
        <p:txBody>
          <a:bodyPr>
            <a:normAutofit/>
          </a:bodyPr>
          <a:lstStyle/>
          <a:p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(СПбГУТ)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АРХАНГЕЛЬСКИЙ КОЛЛЕДЖ ТЕЛЕКОММУНИКАЦИЙ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ИМ. Б.Л. РОЗИНГА (ФИЛИАЛ) СПбГУТ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(АКТ (ф) СПбГУТ)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CEFDE5-68B4-0A5A-CFFE-E361DB9D1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82987"/>
            <a:ext cx="9144000" cy="276100"/>
          </a:xfrm>
        </p:spPr>
        <p:txBody>
          <a:bodyPr>
            <a:noAutofit/>
          </a:bodyPr>
          <a:lstStyle/>
          <a:p>
            <a:r>
              <a:rPr lang="ru-RU" sz="1400" b="1" dirty="0">
                <a:solidFill>
                  <a:srgbClr val="C4C7CF"/>
                </a:solidFill>
                <a:cs typeface="Times New Roman" panose="02020603050405020304" pitchFamily="18" charset="0"/>
              </a:rPr>
              <a:t>Архангельск,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EE0C9-45A1-7942-AC26-9D9490018195}"/>
              </a:ext>
            </a:extLst>
          </p:cNvPr>
          <p:cNvSpPr txBox="1"/>
          <p:nvPr/>
        </p:nvSpPr>
        <p:spPr>
          <a:xfrm>
            <a:off x="184068" y="5213268"/>
            <a:ext cx="55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Студент группы ИСПП-21: Хомутов Максим Андреевич</a:t>
            </a:r>
          </a:p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Руководитель: </a:t>
            </a:r>
            <a:r>
              <a:rPr lang="ru-RU" sz="1600" b="1" dirty="0" err="1">
                <a:solidFill>
                  <a:srgbClr val="C4C7CF"/>
                </a:solidFill>
                <a:cs typeface="Times New Roman" panose="02020603050405020304" pitchFamily="18" charset="0"/>
              </a:rPr>
              <a:t>Маломан</a:t>
            </a:r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 Юлия Сергеевна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C3BCF-F685-ADD8-781B-C7008CF4E85A}"/>
              </a:ext>
            </a:extLst>
          </p:cNvPr>
          <p:cNvSpPr txBox="1"/>
          <p:nvPr/>
        </p:nvSpPr>
        <p:spPr>
          <a:xfrm>
            <a:off x="844131" y="3406291"/>
            <a:ext cx="673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DA1AA"/>
                </a:solidFill>
                <a:cs typeface="Times New Roman" panose="02020603050405020304" pitchFamily="18" charset="0"/>
              </a:rPr>
              <a:t>Генератор уроков для изучения английского языка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51D3B-3374-556F-120F-C386508AAAAB}"/>
              </a:ext>
            </a:extLst>
          </p:cNvPr>
          <p:cNvSpPr txBox="1"/>
          <p:nvPr/>
        </p:nvSpPr>
        <p:spPr>
          <a:xfrm>
            <a:off x="133148" y="1945562"/>
            <a:ext cx="6373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DA1AA"/>
                </a:solidFill>
              </a:rPr>
              <a:t>Курсовой проект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1B3D97-AED3-BC15-FDF1-53DBEEEDA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429000"/>
            <a:ext cx="1059957" cy="10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7BFFA-5CC4-404C-182B-B06F9201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09" y="18564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Актуальность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7447" y="4939927"/>
            <a:ext cx="7075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Растущая потребность в адаптивности и персонализации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50" y="5051674"/>
            <a:ext cx="853723" cy="8537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3" y="3397524"/>
            <a:ext cx="745419" cy="7454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599" y="3225569"/>
            <a:ext cx="893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Отсутствие решений для автоматизации корпоративного обучения иностранным языкам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0842" y="1511211"/>
            <a:ext cx="9030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Необходимость владения английским языком во многих отраслях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0" y="1643122"/>
            <a:ext cx="813396" cy="8133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2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63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3088C-6203-7185-73B2-005B4B45A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993DD2B3-CC64-2083-6B95-2B3B96016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274" y="5169645"/>
            <a:ext cx="8456691" cy="109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Сотрудники организаций, в которых требуется знание английского языка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AA2838-FB8D-DB73-ED53-77CE75CF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788" y="21280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Целевая аудитория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86D7C-24B5-B978-5122-E7A9F2C71A26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23FB693-B449-EE74-259B-93434AC21E21}"/>
              </a:ext>
            </a:extLst>
          </p:cNvPr>
          <p:cNvSpPr txBox="1">
            <a:spLocks/>
          </p:cNvSpPr>
          <p:nvPr/>
        </p:nvSpPr>
        <p:spPr>
          <a:xfrm>
            <a:off x="1833666" y="2092115"/>
            <a:ext cx="4900194" cy="663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Студенты 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другие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учащиеся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76620DB-A646-AC05-BCFA-384C48DB41C5}"/>
              </a:ext>
            </a:extLst>
          </p:cNvPr>
          <p:cNvSpPr txBox="1">
            <a:spLocks/>
          </p:cNvSpPr>
          <p:nvPr/>
        </p:nvSpPr>
        <p:spPr>
          <a:xfrm>
            <a:off x="1859388" y="3469465"/>
            <a:ext cx="6554280" cy="109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Руководители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команд и проектные менеджеры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5780D9-44F8-FE50-83CA-3195441FF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8" y="1931723"/>
            <a:ext cx="740847" cy="74084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A80DBD1-1354-2B38-ADC1-8A52B8D55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142" y="4533142"/>
            <a:ext cx="2324857" cy="232485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47CE328-2BEB-A483-3193-A11E2CAC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8" y="5268033"/>
            <a:ext cx="800487" cy="80048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26D85B6-F6D5-1328-0A3E-D18C14AB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37788" y="3520864"/>
            <a:ext cx="830915" cy="8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EA69B-50E8-85F9-1418-DD1C50F4C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32C4DD38-E622-82C5-067A-0C77C54F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2" y="2299662"/>
            <a:ext cx="6788360" cy="2682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</a:rPr>
              <a:t>Требуется разработать веб-сайт, обеспечивающий автоматическое формирование персонализированных уроков по английскому языку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E1725-BAB7-FD41-B5B1-EA66363006FA}"/>
              </a:ext>
            </a:extLst>
          </p:cNvPr>
          <p:cNvSpPr txBox="1"/>
          <p:nvPr/>
        </p:nvSpPr>
        <p:spPr>
          <a:xfrm>
            <a:off x="505229" y="5855465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4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4A1E5D-B5DE-2938-8E90-AF28CD1C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1" y="343093"/>
            <a:ext cx="881418" cy="88141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1E26703-1081-4107-D10D-E8CC5CB81D7E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Цель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65BB53-5E20-3349-30CC-E4013D37C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32" y="0"/>
            <a:ext cx="500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339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746F7-B1DB-5224-C91C-A3A028DB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6C5A17E7-BC5F-B74E-374C-2C13A0C8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763" y="1786174"/>
            <a:ext cx="7612436" cy="10698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Проанализировать требования и определить функциональность веб-сайта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4E57-A755-19E3-F8B5-2DD05B08BBFE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5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61696C9-E2EB-330C-1E6A-47621B7A829D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Задачи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8198970-4912-0AF9-FD6F-EA98039711AB}"/>
              </a:ext>
            </a:extLst>
          </p:cNvPr>
          <p:cNvSpPr txBox="1">
            <a:spLocks/>
          </p:cNvSpPr>
          <p:nvPr/>
        </p:nvSpPr>
        <p:spPr>
          <a:xfrm>
            <a:off x="1893763" y="2900187"/>
            <a:ext cx="8009999" cy="921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Спроектировать архитектуру приложения и структуру базы данных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191103-5AB7-AA63-C57B-74251704C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1879464"/>
            <a:ext cx="712258" cy="7122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BE538-ACAB-19C7-5870-498ECFAE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3036570"/>
            <a:ext cx="712258" cy="71225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9BDD3B-78A7-98E9-3801-DC18456B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6" y="4181143"/>
            <a:ext cx="652121" cy="652121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A8976D5B-47B0-256A-4D65-9948EDC44C1C}"/>
              </a:ext>
            </a:extLst>
          </p:cNvPr>
          <p:cNvSpPr txBox="1">
            <a:spLocks/>
          </p:cNvSpPr>
          <p:nvPr/>
        </p:nvSpPr>
        <p:spPr>
          <a:xfrm>
            <a:off x="1893763" y="4266330"/>
            <a:ext cx="8263416" cy="62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Разработать веб-интерфейс и бизнес-логику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3904C09F-3AD5-AA45-FB59-70CBE2AAD04E}"/>
              </a:ext>
            </a:extLst>
          </p:cNvPr>
          <p:cNvSpPr txBox="1">
            <a:spLocks/>
          </p:cNvSpPr>
          <p:nvPr/>
        </p:nvSpPr>
        <p:spPr>
          <a:xfrm>
            <a:off x="1893762" y="5188126"/>
            <a:ext cx="8725952" cy="921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Осуществить тестирование работы всех модулей веб-приложения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7D79C1-E5EF-CAB3-71C0-F7678DB3C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6" y="5235528"/>
            <a:ext cx="712258" cy="7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B578B-A2EC-26E1-EEEA-6C34FAFC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2">
            <a:extLst>
              <a:ext uri="{FF2B5EF4-FFF2-40B4-BE49-F238E27FC236}">
                <a16:creationId xmlns:a16="http://schemas.microsoft.com/office/drawing/2014/main" id="{8C5C8DD4-AC54-5CD2-656D-7B6504C7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789" y="2898804"/>
            <a:ext cx="1827536" cy="629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ASP.NET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39586-A248-6ED4-42D9-93B57FA039F1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6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D736FA21-E17E-C40A-4612-0784C9A18490}"/>
              </a:ext>
            </a:extLst>
          </p:cNvPr>
          <p:cNvSpPr txBox="1">
            <a:spLocks/>
          </p:cNvSpPr>
          <p:nvPr/>
        </p:nvSpPr>
        <p:spPr>
          <a:xfrm>
            <a:off x="2604334" y="2814835"/>
            <a:ext cx="1619717" cy="62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MySQL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0E9BD62C-1716-9C7E-2020-A69C32674BE8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Средства разработки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DD990979-5023-CF10-6953-264820846923}"/>
              </a:ext>
            </a:extLst>
          </p:cNvPr>
          <p:cNvSpPr txBox="1">
            <a:spLocks/>
          </p:cNvSpPr>
          <p:nvPr/>
        </p:nvSpPr>
        <p:spPr>
          <a:xfrm>
            <a:off x="4461338" y="5673967"/>
            <a:ext cx="2584586" cy="62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OpenAI SDK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DF24D6C-6EB9-9D33-FDEC-C7FDD854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00" y="1442589"/>
            <a:ext cx="1372246" cy="13722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9B1A78C-D49C-2F5D-7888-0CD0FBB22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59" y="1442589"/>
            <a:ext cx="1325563" cy="13255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18D579C-D426-2BE6-F461-8D7644B6D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09" y="4149361"/>
            <a:ext cx="1524606" cy="152460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8E43315-1C8C-890B-770F-D9F4FC4ED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61" y="4064353"/>
            <a:ext cx="1524606" cy="15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192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1FDD7-2974-D5EE-1622-310D63F3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71AB45-A1FB-0F29-3BB9-FAD159DCDFB3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7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888F9F-9E74-9E83-8026-3C74B3039F32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66283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Архитектура системы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E1B43F-71BC-517F-12FB-A12B1B75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309" y="3813945"/>
            <a:ext cx="1693275" cy="630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99C68A4-6EEE-53F5-3925-39219DBD5E3D}"/>
              </a:ext>
            </a:extLst>
          </p:cNvPr>
          <p:cNvSpPr txBox="1">
            <a:spLocks/>
          </p:cNvSpPr>
          <p:nvPr/>
        </p:nvSpPr>
        <p:spPr>
          <a:xfrm>
            <a:off x="6615772" y="5684578"/>
            <a:ext cx="1488272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MySQL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C1C128-90D4-4E4A-7932-1DA19926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16" y="4425791"/>
            <a:ext cx="1258787" cy="125878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72F126D-1576-CE76-C29B-81C23A3BB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02" y="2520741"/>
            <a:ext cx="1385352" cy="138535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FCF5BA1-A2E3-00DE-1367-CEC9894E8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67" y="2559322"/>
            <a:ext cx="1258788" cy="1258788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BA7AD5FE-5C3D-FA9A-87E6-D2750F8461F0}"/>
              </a:ext>
            </a:extLst>
          </p:cNvPr>
          <p:cNvSpPr txBox="1">
            <a:spLocks/>
          </p:cNvSpPr>
          <p:nvPr/>
        </p:nvSpPr>
        <p:spPr>
          <a:xfrm>
            <a:off x="8966349" y="3818110"/>
            <a:ext cx="1580224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Data.dll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FBB7920-BC76-14D3-395F-CC3517E7F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64" y="1321186"/>
            <a:ext cx="1309459" cy="1309459"/>
          </a:xfrm>
          <a:prstGeom prst="rect">
            <a:avLst/>
          </a:prstGeom>
        </p:spPr>
      </p:pic>
      <p:sp>
        <p:nvSpPr>
          <p:cNvPr id="29" name="Объект 2">
            <a:extLst>
              <a:ext uri="{FF2B5EF4-FFF2-40B4-BE49-F238E27FC236}">
                <a16:creationId xmlns:a16="http://schemas.microsoft.com/office/drawing/2014/main" id="{5F78B160-F165-1B8C-53A4-EBE8E7C59DD7}"/>
              </a:ext>
            </a:extLst>
          </p:cNvPr>
          <p:cNvSpPr txBox="1">
            <a:spLocks/>
          </p:cNvSpPr>
          <p:nvPr/>
        </p:nvSpPr>
        <p:spPr>
          <a:xfrm>
            <a:off x="6196682" y="2558261"/>
            <a:ext cx="2118900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Services.dll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E06A51-87FC-1643-3CA6-38CA436CC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61" y="2703569"/>
            <a:ext cx="1174854" cy="1174854"/>
          </a:xfrm>
          <a:prstGeom prst="rect">
            <a:avLst/>
          </a:prstGeom>
        </p:spPr>
      </p:pic>
      <p:sp>
        <p:nvSpPr>
          <p:cNvPr id="33" name="Объект 2">
            <a:extLst>
              <a:ext uri="{FF2B5EF4-FFF2-40B4-BE49-F238E27FC236}">
                <a16:creationId xmlns:a16="http://schemas.microsoft.com/office/drawing/2014/main" id="{33E88E90-47DB-F07C-7C58-3DDDD2685B0F}"/>
              </a:ext>
            </a:extLst>
          </p:cNvPr>
          <p:cNvSpPr txBox="1">
            <a:spLocks/>
          </p:cNvSpPr>
          <p:nvPr/>
        </p:nvSpPr>
        <p:spPr>
          <a:xfrm>
            <a:off x="3926065" y="3878423"/>
            <a:ext cx="2169935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SmartLang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DC84C2-165A-5012-F87D-B7FE094A1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31803" flipH="1">
            <a:off x="8096202" y="4368875"/>
            <a:ext cx="1422755" cy="10984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FDB13-C4E6-6795-B681-D8E9311B7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688337" flipH="1">
            <a:off x="8167459" y="1708794"/>
            <a:ext cx="1422755" cy="10984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35AA5B-C1E1-DDD5-5D69-49F4842E6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35111" flipH="1">
            <a:off x="5103544" y="1708795"/>
            <a:ext cx="1422755" cy="10984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37BD1C-CDC4-EABE-11C4-85D552BEF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186502" y="2562519"/>
            <a:ext cx="542387" cy="1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7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D8CD8-377B-C6CD-DF09-849D8697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2906E979-221F-60B6-09CE-EFCE668FD0D8}"/>
              </a:ext>
            </a:extLst>
          </p:cNvPr>
          <p:cNvSpPr txBox="1">
            <a:spLocks/>
          </p:cNvSpPr>
          <p:nvPr/>
        </p:nvSpPr>
        <p:spPr>
          <a:xfrm>
            <a:off x="1968736" y="2872130"/>
            <a:ext cx="6088673" cy="65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Интерактивный формат занятий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E035-0125-A399-69FD-74AF16756000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8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9C14F4D-EEDF-E40E-0044-46890657C690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Преимущества проекта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BE68968-1891-8C49-9DA7-D3053120E25C}"/>
              </a:ext>
            </a:extLst>
          </p:cNvPr>
          <p:cNvSpPr txBox="1">
            <a:spLocks/>
          </p:cNvSpPr>
          <p:nvPr/>
        </p:nvSpPr>
        <p:spPr>
          <a:xfrm>
            <a:off x="1896723" y="1622358"/>
            <a:ext cx="8729477" cy="9654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Административные возможности для использования в корпоративной среде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456FBB15-475E-7868-640A-E5DCF9F7E4FE}"/>
              </a:ext>
            </a:extLst>
          </p:cNvPr>
          <p:cNvSpPr txBox="1">
            <a:spLocks/>
          </p:cNvSpPr>
          <p:nvPr/>
        </p:nvSpPr>
        <p:spPr>
          <a:xfrm>
            <a:off x="2045926" y="2706436"/>
            <a:ext cx="8263416" cy="971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23004-432A-9B24-957D-10081FA8A273}"/>
              </a:ext>
            </a:extLst>
          </p:cNvPr>
          <p:cNvSpPr txBox="1">
            <a:spLocks/>
          </p:cNvSpPr>
          <p:nvPr/>
        </p:nvSpPr>
        <p:spPr>
          <a:xfrm>
            <a:off x="1896723" y="4046142"/>
            <a:ext cx="8263416" cy="65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Гибкая и масштабируемая архитектура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5584894-6235-24F0-0A9C-2A4C9FB0243E}"/>
              </a:ext>
            </a:extLst>
          </p:cNvPr>
          <p:cNvSpPr txBox="1">
            <a:spLocks/>
          </p:cNvSpPr>
          <p:nvPr/>
        </p:nvSpPr>
        <p:spPr>
          <a:xfrm>
            <a:off x="1973914" y="5151236"/>
            <a:ext cx="7405379" cy="62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Высокий уровень адаптивности уроков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590141-99F0-00D0-6679-7ED0CAF4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0" y="5027561"/>
            <a:ext cx="746769" cy="7467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56A6DC-D312-47CB-7548-B3FE9B6CA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1629882"/>
            <a:ext cx="746770" cy="74677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D96382-C10B-BCF5-0C64-41A90826E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68309" y="2749667"/>
            <a:ext cx="746768" cy="7467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2964CF0-CB53-A45A-F631-07FC71EFF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3902885"/>
            <a:ext cx="746768" cy="7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19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27964B-3B05-0744-9DB7-705B2714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2CF380E9-D7CF-36BE-FE89-27AC0DC8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29" y="2315134"/>
            <a:ext cx="6725523" cy="2136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</a:rPr>
              <a:t>Цель проекта достигнута: создан веб-сайт для автоматического формирования персонализированных уроков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CBF12-0AE2-5B31-0B11-F51DEE1404BC}"/>
              </a:ext>
            </a:extLst>
          </p:cNvPr>
          <p:cNvSpPr txBox="1"/>
          <p:nvPr/>
        </p:nvSpPr>
        <p:spPr>
          <a:xfrm>
            <a:off x="505229" y="5855465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9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4FF561E-8BD0-00FA-0C70-750E5557EAEF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Заключение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20F54-0C32-2747-8874-707CD948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49" y="0"/>
            <a:ext cx="4673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295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vt:lpstr>
      <vt:lpstr>Актуальность</vt:lpstr>
      <vt:lpstr>Целевая аудитория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dc:title>
  <dc:creator>Максим Хом</dc:creator>
  <cp:lastModifiedBy>Максим Хом</cp:lastModifiedBy>
  <cp:revision>23</cp:revision>
  <dcterms:created xsi:type="dcterms:W3CDTF">2025-11-25T15:05:02Z</dcterms:created>
  <dcterms:modified xsi:type="dcterms:W3CDTF">2025-12-03T17:30:11Z</dcterms:modified>
</cp:coreProperties>
</file>